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69" r:id="rId5"/>
    <p:sldId id="273" r:id="rId6"/>
    <p:sldId id="270" r:id="rId7"/>
    <p:sldId id="272" r:id="rId8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7A49D5B-3CF7-A907-525E-5BE7C9831AF2}" name="Yukie Ichihara" initials="YI" userId="S::yukie.ichihara@jp.adecco.com::f2813a29-8bef-486b-bf35-6736cf89396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130E"/>
    <a:srgbClr val="FFE1E1"/>
    <a:srgbClr val="003399"/>
    <a:srgbClr val="FF3300"/>
    <a:srgbClr val="FFE5E5"/>
    <a:srgbClr val="FF7C80"/>
    <a:srgbClr val="FFCCCC"/>
    <a:srgbClr val="002B82"/>
    <a:srgbClr val="FF99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C1D092-12DF-D882-CBA7-89C3E66E0E13}" v="185" dt="2026-03-19T02:21:20.7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90" autoAdjust="0"/>
  </p:normalViewPr>
  <p:slideViewPr>
    <p:cSldViewPr snapToGrid="0">
      <p:cViewPr varScale="1">
        <p:scale>
          <a:sx n="51" d="100"/>
          <a:sy n="51" d="100"/>
        </p:scale>
        <p:origin x="208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ジェルコ　相馬" userId="S::y-soma@jerco.gr.jp::43e03eeb-abac-4cfd-a4f2-31aba7cb8168" providerId="AD" clId="Web-{D5C1D092-12DF-D882-CBA7-89C3E66E0E13}"/>
    <pc:docChg chg="modSld">
      <pc:chgData name="ジェルコ　相馬" userId="S::y-soma@jerco.gr.jp::43e03eeb-abac-4cfd-a4f2-31aba7cb8168" providerId="AD" clId="Web-{D5C1D092-12DF-D882-CBA7-89C3E66E0E13}" dt="2026-03-19T02:21:20.791" v="179" actId="14100"/>
      <pc:docMkLst>
        <pc:docMk/>
      </pc:docMkLst>
      <pc:sldChg chg="modSp">
        <pc:chgData name="ジェルコ　相馬" userId="S::y-soma@jerco.gr.jp::43e03eeb-abac-4cfd-a4f2-31aba7cb8168" providerId="AD" clId="Web-{D5C1D092-12DF-D882-CBA7-89C3E66E0E13}" dt="2026-03-19T02:18:14.803" v="165"/>
        <pc:sldMkLst>
          <pc:docMk/>
          <pc:sldMk cId="1185898795" sldId="269"/>
        </pc:sldMkLst>
        <pc:graphicFrameChg chg="mod modGraphic">
          <ac:chgData name="ジェルコ　相馬" userId="S::y-soma@jerco.gr.jp::43e03eeb-abac-4cfd-a4f2-31aba7cb8168" providerId="AD" clId="Web-{D5C1D092-12DF-D882-CBA7-89C3E66E0E13}" dt="2026-03-19T02:18:14.803" v="165"/>
          <ac:graphicFrameMkLst>
            <pc:docMk/>
            <pc:sldMk cId="1185898795" sldId="269"/>
            <ac:graphicFrameMk id="103" creationId="{2C199EBA-E15D-75B7-1C1B-E9086DF3181B}"/>
          </ac:graphicFrameMkLst>
        </pc:graphicFrameChg>
      </pc:sldChg>
      <pc:sldChg chg="modSp">
        <pc:chgData name="ジェルコ　相馬" userId="S::y-soma@jerco.gr.jp::43e03eeb-abac-4cfd-a4f2-31aba7cb8168" providerId="AD" clId="Web-{D5C1D092-12DF-D882-CBA7-89C3E66E0E13}" dt="2026-03-19T02:21:20.791" v="179" actId="14100"/>
        <pc:sldMkLst>
          <pc:docMk/>
          <pc:sldMk cId="1968841859" sldId="270"/>
        </pc:sldMkLst>
        <pc:spChg chg="mod">
          <ac:chgData name="ジェルコ　相馬" userId="S::y-soma@jerco.gr.jp::43e03eeb-abac-4cfd-a4f2-31aba7cb8168" providerId="AD" clId="Web-{D5C1D092-12DF-D882-CBA7-89C3E66E0E13}" dt="2026-03-19T02:20:10.273" v="174" actId="20577"/>
          <ac:spMkLst>
            <pc:docMk/>
            <pc:sldMk cId="1968841859" sldId="270"/>
            <ac:spMk id="8" creationId="{96776C8F-E15B-FEE9-A0AF-6872E1754293}"/>
          </ac:spMkLst>
        </pc:spChg>
        <pc:spChg chg="mod">
          <ac:chgData name="ジェルコ　相馬" userId="S::y-soma@jerco.gr.jp::43e03eeb-abac-4cfd-a4f2-31aba7cb8168" providerId="AD" clId="Web-{D5C1D092-12DF-D882-CBA7-89C3E66E0E13}" dt="2026-03-19T02:20:24.914" v="175" actId="14100"/>
          <ac:spMkLst>
            <pc:docMk/>
            <pc:sldMk cId="1968841859" sldId="270"/>
            <ac:spMk id="50" creationId="{596BA23E-D690-9116-3923-9FC64466E7A6}"/>
          </ac:spMkLst>
        </pc:spChg>
        <pc:spChg chg="mod">
          <ac:chgData name="ジェルコ　相馬" userId="S::y-soma@jerco.gr.jp::43e03eeb-abac-4cfd-a4f2-31aba7cb8168" providerId="AD" clId="Web-{D5C1D092-12DF-D882-CBA7-89C3E66E0E13}" dt="2026-03-19T02:21:08.274" v="178" actId="20577"/>
          <ac:spMkLst>
            <pc:docMk/>
            <pc:sldMk cId="1968841859" sldId="270"/>
            <ac:spMk id="59" creationId="{25ACBF5E-76C6-778C-8CAE-22D674A3B720}"/>
          </ac:spMkLst>
        </pc:spChg>
        <pc:spChg chg="mod">
          <ac:chgData name="ジェルコ　相馬" userId="S::y-soma@jerco.gr.jp::43e03eeb-abac-4cfd-a4f2-31aba7cb8168" providerId="AD" clId="Web-{D5C1D092-12DF-D882-CBA7-89C3E66E0E13}" dt="2026-03-19T02:21:20.791" v="179" actId="14100"/>
          <ac:spMkLst>
            <pc:docMk/>
            <pc:sldMk cId="1968841859" sldId="270"/>
            <ac:spMk id="60" creationId="{860DAA37-389D-548D-82E9-3235F0CDC6E5}"/>
          </ac:spMkLst>
        </pc:spChg>
        <pc:grpChg chg="mod">
          <ac:chgData name="ジェルコ　相馬" userId="S::y-soma@jerco.gr.jp::43e03eeb-abac-4cfd-a4f2-31aba7cb8168" providerId="AD" clId="Web-{D5C1D092-12DF-D882-CBA7-89C3E66E0E13}" dt="2026-03-19T02:20:00.664" v="172" actId="1076"/>
          <ac:grpSpMkLst>
            <pc:docMk/>
            <pc:sldMk cId="1968841859" sldId="270"/>
            <ac:grpSpMk id="51" creationId="{19D2A777-5212-5EB2-E4CD-CE27BA6C76E4}"/>
          </ac:grpSpMkLst>
        </pc:grpChg>
        <pc:grpChg chg="mod">
          <ac:chgData name="ジェルコ　相馬" userId="S::y-soma@jerco.gr.jp::43e03eeb-abac-4cfd-a4f2-31aba7cb8168" providerId="AD" clId="Web-{D5C1D092-12DF-D882-CBA7-89C3E66E0E13}" dt="2026-03-19T02:20:57.743" v="176" actId="1076"/>
          <ac:grpSpMkLst>
            <pc:docMk/>
            <pc:sldMk cId="1968841859" sldId="270"/>
            <ac:grpSpMk id="58" creationId="{57D0A113-5FE0-B9F6-254D-39364ACC558A}"/>
          </ac:grpSpMkLst>
        </pc:grpChg>
      </pc:sldChg>
      <pc:sldChg chg="modSp">
        <pc:chgData name="ジェルコ　相馬" userId="S::y-soma@jerco.gr.jp::43e03eeb-abac-4cfd-a4f2-31aba7cb8168" providerId="AD" clId="Web-{D5C1D092-12DF-D882-CBA7-89C3E66E0E13}" dt="2026-03-19T02:18:58.819" v="170" actId="20577"/>
        <pc:sldMkLst>
          <pc:docMk/>
          <pc:sldMk cId="2410196679" sldId="273"/>
        </pc:sldMkLst>
        <pc:spChg chg="mod">
          <ac:chgData name="ジェルコ　相馬" userId="S::y-soma@jerco.gr.jp::43e03eeb-abac-4cfd-a4f2-31aba7cb8168" providerId="AD" clId="Web-{D5C1D092-12DF-D882-CBA7-89C3E66E0E13}" dt="2026-03-19T02:18:58.819" v="170" actId="20577"/>
          <ac:spMkLst>
            <pc:docMk/>
            <pc:sldMk cId="2410196679" sldId="273"/>
            <ac:spMk id="10" creationId="{73E550F1-EA01-B1BB-C6A6-9580C7D951A0}"/>
          </ac:spMkLst>
        </pc:spChg>
      </pc:sldChg>
    </pc:docChg>
  </pc:docChgLst>
  <pc:docChgLst>
    <pc:chgData name="ジェルコ　安藤" userId="76e6f333-0172-4ba3-975d-247deae57ac4" providerId="ADAL" clId="{71F25D59-9176-43A0-BFE1-D7BA07A06D83}"/>
    <pc:docChg chg="undo custSel addSld delSld modSld">
      <pc:chgData name="ジェルコ　安藤" userId="76e6f333-0172-4ba3-975d-247deae57ac4" providerId="ADAL" clId="{71F25D59-9176-43A0-BFE1-D7BA07A06D83}" dt="2026-03-06T02:44:36.652" v="712" actId="113"/>
      <pc:docMkLst>
        <pc:docMk/>
      </pc:docMkLst>
      <pc:sldChg chg="addSp delSp modSp mod">
        <pc:chgData name="ジェルコ　安藤" userId="76e6f333-0172-4ba3-975d-247deae57ac4" providerId="ADAL" clId="{71F25D59-9176-43A0-BFE1-D7BA07A06D83}" dt="2026-03-06T02:41:26.710" v="645" actId="113"/>
        <pc:sldMkLst>
          <pc:docMk/>
          <pc:sldMk cId="1185898795" sldId="269"/>
        </pc:sldMkLst>
        <pc:spChg chg="mod">
          <ac:chgData name="ジェルコ　安藤" userId="76e6f333-0172-4ba3-975d-247deae57ac4" providerId="ADAL" clId="{71F25D59-9176-43A0-BFE1-D7BA07A06D83}" dt="2026-03-06T01:46:30.911" v="6" actId="6549"/>
          <ac:spMkLst>
            <pc:docMk/>
            <pc:sldMk cId="1185898795" sldId="269"/>
            <ac:spMk id="2" creationId="{0A81C6C5-1FDD-D5C1-8358-25C679C3FEC4}"/>
          </ac:spMkLst>
        </pc:spChg>
        <pc:spChg chg="add mod">
          <ac:chgData name="ジェルコ　安藤" userId="76e6f333-0172-4ba3-975d-247deae57ac4" providerId="ADAL" clId="{71F25D59-9176-43A0-BFE1-D7BA07A06D83}" dt="2026-03-06T01:48:35.745" v="92" actId="1076"/>
          <ac:spMkLst>
            <pc:docMk/>
            <pc:sldMk cId="1185898795" sldId="269"/>
            <ac:spMk id="4" creationId="{A1A065B3-32EA-222D-64C5-6C31CBA26FA8}"/>
          </ac:spMkLst>
        </pc:spChg>
        <pc:spChg chg="mod">
          <ac:chgData name="ジェルコ　安藤" userId="76e6f333-0172-4ba3-975d-247deae57ac4" providerId="ADAL" clId="{71F25D59-9176-43A0-BFE1-D7BA07A06D83}" dt="2026-03-06T02:41:26.710" v="645" actId="113"/>
          <ac:spMkLst>
            <pc:docMk/>
            <pc:sldMk cId="1185898795" sldId="269"/>
            <ac:spMk id="104" creationId="{254B4908-46BF-13DE-B96F-5A40CFC7750E}"/>
          </ac:spMkLst>
        </pc:spChg>
        <pc:graphicFrameChg chg="mod modGraphic">
          <ac:chgData name="ジェルコ　安藤" userId="76e6f333-0172-4ba3-975d-247deae57ac4" providerId="ADAL" clId="{71F25D59-9176-43A0-BFE1-D7BA07A06D83}" dt="2026-03-06T02:39:45.456" v="644" actId="20577"/>
          <ac:graphicFrameMkLst>
            <pc:docMk/>
            <pc:sldMk cId="1185898795" sldId="269"/>
            <ac:graphicFrameMk id="103" creationId="{2C199EBA-E15D-75B7-1C1B-E9086DF3181B}"/>
          </ac:graphicFrameMkLst>
        </pc:graphicFrameChg>
      </pc:sldChg>
      <pc:sldChg chg="modSp mod">
        <pc:chgData name="ジェルコ　安藤" userId="76e6f333-0172-4ba3-975d-247deae57ac4" providerId="ADAL" clId="{71F25D59-9176-43A0-BFE1-D7BA07A06D83}" dt="2026-03-06T02:41:47.430" v="652" actId="113"/>
        <pc:sldMkLst>
          <pc:docMk/>
          <pc:sldMk cId="1968841859" sldId="270"/>
        </pc:sldMkLst>
        <pc:spChg chg="mod">
          <ac:chgData name="ジェルコ　安藤" userId="76e6f333-0172-4ba3-975d-247deae57ac4" providerId="ADAL" clId="{71F25D59-9176-43A0-BFE1-D7BA07A06D83}" dt="2026-03-06T01:52:24.131" v="265" actId="14100"/>
          <ac:spMkLst>
            <pc:docMk/>
            <pc:sldMk cId="1968841859" sldId="270"/>
            <ac:spMk id="27" creationId="{03E5CAD1-6BB6-F066-38C9-A7A45FC14183}"/>
          </ac:spMkLst>
        </pc:spChg>
        <pc:spChg chg="mod">
          <ac:chgData name="ジェルコ　安藤" userId="76e6f333-0172-4ba3-975d-247deae57ac4" providerId="ADAL" clId="{71F25D59-9176-43A0-BFE1-D7BA07A06D83}" dt="2026-03-06T01:51:33.203" v="189" actId="14100"/>
          <ac:spMkLst>
            <pc:docMk/>
            <pc:sldMk cId="1968841859" sldId="270"/>
            <ac:spMk id="28" creationId="{9474F9F3-16ED-3C1B-0F6D-F3D9C2E22D56}"/>
          </ac:spMkLst>
        </pc:spChg>
        <pc:spChg chg="mod">
          <ac:chgData name="ジェルコ　安藤" userId="76e6f333-0172-4ba3-975d-247deae57ac4" providerId="ADAL" clId="{71F25D59-9176-43A0-BFE1-D7BA07A06D83}" dt="2026-03-06T01:55:30.564" v="338" actId="6549"/>
          <ac:spMkLst>
            <pc:docMk/>
            <pc:sldMk cId="1968841859" sldId="270"/>
            <ac:spMk id="44" creationId="{AD145274-C865-B8F6-375D-ECE11252C56A}"/>
          </ac:spMkLst>
        </pc:spChg>
        <pc:spChg chg="mod">
          <ac:chgData name="ジェルコ　安藤" userId="76e6f333-0172-4ba3-975d-247deae57ac4" providerId="ADAL" clId="{71F25D59-9176-43A0-BFE1-D7BA07A06D83}" dt="2026-03-06T02:41:47.430" v="652" actId="113"/>
          <ac:spMkLst>
            <pc:docMk/>
            <pc:sldMk cId="1968841859" sldId="270"/>
            <ac:spMk id="104" creationId="{B26DA247-D194-2CB6-D5A0-4EF346A264D9}"/>
          </ac:spMkLst>
        </pc:spChg>
      </pc:sldChg>
      <pc:sldChg chg="addSp delSp modSp mod">
        <pc:chgData name="ジェルコ　安藤" userId="76e6f333-0172-4ba3-975d-247deae57ac4" providerId="ADAL" clId="{71F25D59-9176-43A0-BFE1-D7BA07A06D83}" dt="2026-03-06T02:44:12.507" v="694" actId="113"/>
        <pc:sldMkLst>
          <pc:docMk/>
          <pc:sldMk cId="3754766622" sldId="271"/>
        </pc:sldMkLst>
        <pc:spChg chg="mod">
          <ac:chgData name="ジェルコ　安藤" userId="76e6f333-0172-4ba3-975d-247deae57ac4" providerId="ADAL" clId="{71F25D59-9176-43A0-BFE1-D7BA07A06D83}" dt="2026-03-06T02:44:12.507" v="694" actId="113"/>
          <ac:spMkLst>
            <pc:docMk/>
            <pc:sldMk cId="3754766622" sldId="271"/>
            <ac:spMk id="12" creationId="{0067F821-064C-3AE0-946E-B8D7AB9CFEB1}"/>
          </ac:spMkLst>
        </pc:spChg>
        <pc:picChg chg="add mod">
          <ac:chgData name="ジェルコ　安藤" userId="76e6f333-0172-4ba3-975d-247deae57ac4" providerId="ADAL" clId="{71F25D59-9176-43A0-BFE1-D7BA07A06D83}" dt="2026-03-06T02:36:34.674" v="490" actId="14100"/>
          <ac:picMkLst>
            <pc:docMk/>
            <pc:sldMk cId="3754766622" sldId="271"/>
            <ac:picMk id="3" creationId="{15BB7C81-58BD-CDDC-B964-5ED887715C1E}"/>
          </ac:picMkLst>
        </pc:picChg>
        <pc:picChg chg="add mod ord">
          <ac:chgData name="ジェルコ　安藤" userId="76e6f333-0172-4ba3-975d-247deae57ac4" providerId="ADAL" clId="{71F25D59-9176-43A0-BFE1-D7BA07A06D83}" dt="2026-03-06T02:36:34.674" v="490" actId="14100"/>
          <ac:picMkLst>
            <pc:docMk/>
            <pc:sldMk cId="3754766622" sldId="271"/>
            <ac:picMk id="6" creationId="{CF5E88A9-9423-016B-1184-795E096955D9}"/>
          </ac:picMkLst>
        </pc:picChg>
        <pc:picChg chg="add mod">
          <ac:chgData name="ジェルコ　安藤" userId="76e6f333-0172-4ba3-975d-247deae57ac4" providerId="ADAL" clId="{71F25D59-9176-43A0-BFE1-D7BA07A06D83}" dt="2026-03-06T02:36:34.674" v="490" actId="14100"/>
          <ac:picMkLst>
            <pc:docMk/>
            <pc:sldMk cId="3754766622" sldId="271"/>
            <ac:picMk id="10" creationId="{F571C3A1-6816-D828-D607-38455E703942}"/>
          </ac:picMkLst>
        </pc:picChg>
        <pc:picChg chg="add mod ord">
          <ac:chgData name="ジェルコ　安藤" userId="76e6f333-0172-4ba3-975d-247deae57ac4" providerId="ADAL" clId="{71F25D59-9176-43A0-BFE1-D7BA07A06D83}" dt="2026-03-06T02:36:34.674" v="490" actId="14100"/>
          <ac:picMkLst>
            <pc:docMk/>
            <pc:sldMk cId="3754766622" sldId="271"/>
            <ac:picMk id="14" creationId="{58F8C06E-9785-0F55-4675-0D717451EDA9}"/>
          </ac:picMkLst>
        </pc:picChg>
      </pc:sldChg>
      <pc:sldChg chg="modSp mod">
        <pc:chgData name="ジェルコ　安藤" userId="76e6f333-0172-4ba3-975d-247deae57ac4" providerId="ADAL" clId="{71F25D59-9176-43A0-BFE1-D7BA07A06D83}" dt="2026-03-06T02:43:51.828" v="687" actId="113"/>
        <pc:sldMkLst>
          <pc:docMk/>
          <pc:sldMk cId="2215597193" sldId="272"/>
        </pc:sldMkLst>
        <pc:spChg chg="mod">
          <ac:chgData name="ジェルコ　安藤" userId="76e6f333-0172-4ba3-975d-247deae57ac4" providerId="ADAL" clId="{71F25D59-9176-43A0-BFE1-D7BA07A06D83}" dt="2026-03-06T01:56:00.764" v="348" actId="20577"/>
          <ac:spMkLst>
            <pc:docMk/>
            <pc:sldMk cId="2215597193" sldId="272"/>
            <ac:spMk id="11" creationId="{E5508EA8-DFDC-9C67-4220-7A4FE719683B}"/>
          </ac:spMkLst>
        </pc:spChg>
        <pc:spChg chg="mod">
          <ac:chgData name="ジェルコ　安藤" userId="76e6f333-0172-4ba3-975d-247deae57ac4" providerId="ADAL" clId="{71F25D59-9176-43A0-BFE1-D7BA07A06D83}" dt="2026-03-06T02:43:51.828" v="687" actId="113"/>
          <ac:spMkLst>
            <pc:docMk/>
            <pc:sldMk cId="2215597193" sldId="272"/>
            <ac:spMk id="16" creationId="{AB997EF1-9676-C857-711F-ED0451E882B4}"/>
          </ac:spMkLst>
        </pc:spChg>
      </pc:sldChg>
      <pc:sldChg chg="addSp delSp modSp add mod">
        <pc:chgData name="ジェルコ　安藤" userId="76e6f333-0172-4ba3-975d-247deae57ac4" providerId="ADAL" clId="{71F25D59-9176-43A0-BFE1-D7BA07A06D83}" dt="2026-03-06T02:42:03.493" v="680" actId="1036"/>
        <pc:sldMkLst>
          <pc:docMk/>
          <pc:sldMk cId="2410196679" sldId="273"/>
        </pc:sldMkLst>
        <pc:spChg chg="add mod">
          <ac:chgData name="ジェルコ　安藤" userId="76e6f333-0172-4ba3-975d-247deae57ac4" providerId="ADAL" clId="{71F25D59-9176-43A0-BFE1-D7BA07A06D83}" dt="2026-03-06T02:42:03.493" v="680" actId="1036"/>
          <ac:spMkLst>
            <pc:docMk/>
            <pc:sldMk cId="2410196679" sldId="273"/>
            <ac:spMk id="7" creationId="{3DA4A2EC-C595-38DF-B8C9-798C29BFF281}"/>
          </ac:spMkLst>
        </pc:spChg>
        <pc:spChg chg="add mod">
          <ac:chgData name="ジェルコ　安藤" userId="76e6f333-0172-4ba3-975d-247deae57ac4" providerId="ADAL" clId="{71F25D59-9176-43A0-BFE1-D7BA07A06D83}" dt="2026-03-06T02:42:03.493" v="680" actId="1036"/>
          <ac:spMkLst>
            <pc:docMk/>
            <pc:sldMk cId="2410196679" sldId="273"/>
            <ac:spMk id="9" creationId="{1894F706-0862-CE4A-3DB2-A8D2EA9D8970}"/>
          </ac:spMkLst>
        </pc:spChg>
        <pc:spChg chg="add mod">
          <ac:chgData name="ジェルコ　安藤" userId="76e6f333-0172-4ba3-975d-247deae57ac4" providerId="ADAL" clId="{71F25D59-9176-43A0-BFE1-D7BA07A06D83}" dt="2026-03-06T02:42:03.493" v="680" actId="1036"/>
          <ac:spMkLst>
            <pc:docMk/>
            <pc:sldMk cId="2410196679" sldId="273"/>
            <ac:spMk id="10" creationId="{73E550F1-EA01-B1BB-C6A6-9580C7D951A0}"/>
          </ac:spMkLst>
        </pc:spChg>
        <pc:spChg chg="add mod">
          <ac:chgData name="ジェルコ　安藤" userId="76e6f333-0172-4ba3-975d-247deae57ac4" providerId="ADAL" clId="{71F25D59-9176-43A0-BFE1-D7BA07A06D83}" dt="2026-03-06T02:42:03.493" v="680" actId="1036"/>
          <ac:spMkLst>
            <pc:docMk/>
            <pc:sldMk cId="2410196679" sldId="273"/>
            <ac:spMk id="11" creationId="{B3D4AC7F-87B3-8D00-AD24-31A609F4C6BD}"/>
          </ac:spMkLst>
        </pc:spChg>
        <pc:spChg chg="mod">
          <ac:chgData name="ジェルコ　安藤" userId="76e6f333-0172-4ba3-975d-247deae57ac4" providerId="ADAL" clId="{71F25D59-9176-43A0-BFE1-D7BA07A06D83}" dt="2026-03-06T02:41:34.034" v="647" actId="113"/>
          <ac:spMkLst>
            <pc:docMk/>
            <pc:sldMk cId="2410196679" sldId="273"/>
            <ac:spMk id="105" creationId="{857D290E-48F5-DF79-B82A-672666FE59D4}"/>
          </ac:spMkLst>
        </pc:spChg>
        <pc:picChg chg="mod">
          <ac:chgData name="ジェルコ　安藤" userId="76e6f333-0172-4ba3-975d-247deae57ac4" providerId="ADAL" clId="{71F25D59-9176-43A0-BFE1-D7BA07A06D83}" dt="2026-03-06T01:50:54.992" v="176" actId="1036"/>
          <ac:picMkLst>
            <pc:docMk/>
            <pc:sldMk cId="2410196679" sldId="273"/>
            <ac:picMk id="6" creationId="{87F75C6C-84BE-A349-52B1-27FE019C92B7}"/>
          </ac:picMkLst>
        </pc:picChg>
      </pc:sldChg>
      <pc:sldChg chg="addSp delSp modSp add mod">
        <pc:chgData name="ジェルコ　安藤" userId="76e6f333-0172-4ba3-975d-247deae57ac4" providerId="ADAL" clId="{71F25D59-9176-43A0-BFE1-D7BA07A06D83}" dt="2026-03-06T02:44:27.870" v="707" actId="113"/>
        <pc:sldMkLst>
          <pc:docMk/>
          <pc:sldMk cId="2186024790" sldId="274"/>
        </pc:sldMkLst>
        <pc:spChg chg="mod">
          <ac:chgData name="ジェルコ　安藤" userId="76e6f333-0172-4ba3-975d-247deae57ac4" providerId="ADAL" clId="{71F25D59-9176-43A0-BFE1-D7BA07A06D83}" dt="2026-03-06T02:44:27.870" v="707" actId="113"/>
          <ac:spMkLst>
            <pc:docMk/>
            <pc:sldMk cId="2186024790" sldId="274"/>
            <ac:spMk id="12" creationId="{EF80EE23-D287-9D59-FBC3-E43D1609ED9A}"/>
          </ac:spMkLst>
        </pc:spChg>
        <pc:picChg chg="add mod">
          <ac:chgData name="ジェルコ　安藤" userId="76e6f333-0172-4ba3-975d-247deae57ac4" providerId="ADAL" clId="{71F25D59-9176-43A0-BFE1-D7BA07A06D83}" dt="2026-03-06T02:36:44.324" v="491" actId="14100"/>
          <ac:picMkLst>
            <pc:docMk/>
            <pc:sldMk cId="2186024790" sldId="274"/>
            <ac:picMk id="7" creationId="{D9C87FDF-108C-431C-A888-A8B7DBD05D41}"/>
          </ac:picMkLst>
        </pc:picChg>
        <pc:picChg chg="add mod">
          <ac:chgData name="ジェルコ　安藤" userId="76e6f333-0172-4ba3-975d-247deae57ac4" providerId="ADAL" clId="{71F25D59-9176-43A0-BFE1-D7BA07A06D83}" dt="2026-03-06T02:36:44.324" v="491" actId="14100"/>
          <ac:picMkLst>
            <pc:docMk/>
            <pc:sldMk cId="2186024790" sldId="274"/>
            <ac:picMk id="9" creationId="{8DD6942E-5CF4-1D13-DFAB-98EBB483CE27}"/>
          </ac:picMkLst>
        </pc:picChg>
        <pc:picChg chg="add del mod">
          <ac:chgData name="ジェルコ　安藤" userId="76e6f333-0172-4ba3-975d-247deae57ac4" providerId="ADAL" clId="{71F25D59-9176-43A0-BFE1-D7BA07A06D83}" dt="2026-03-06T02:36:44.324" v="491" actId="14100"/>
          <ac:picMkLst>
            <pc:docMk/>
            <pc:sldMk cId="2186024790" sldId="274"/>
            <ac:picMk id="13" creationId="{6E6A1C89-4FD0-2625-9A20-521A01D47F5C}"/>
          </ac:picMkLst>
        </pc:picChg>
        <pc:picChg chg="add mod ord">
          <ac:chgData name="ジェルコ　安藤" userId="76e6f333-0172-4ba3-975d-247deae57ac4" providerId="ADAL" clId="{71F25D59-9176-43A0-BFE1-D7BA07A06D83}" dt="2026-03-06T02:36:44.324" v="491" actId="14100"/>
          <ac:picMkLst>
            <pc:docMk/>
            <pc:sldMk cId="2186024790" sldId="274"/>
            <ac:picMk id="16" creationId="{C8F68BC5-F71F-8D8B-D393-158DC95FE165}"/>
          </ac:picMkLst>
        </pc:picChg>
      </pc:sldChg>
      <pc:sldChg chg="delSp modSp add mod">
        <pc:chgData name="ジェルコ　安藤" userId="76e6f333-0172-4ba3-975d-247deae57ac4" providerId="ADAL" clId="{71F25D59-9176-43A0-BFE1-D7BA07A06D83}" dt="2026-03-06T02:44:36.652" v="712" actId="113"/>
        <pc:sldMkLst>
          <pc:docMk/>
          <pc:sldMk cId="958751818" sldId="275"/>
        </pc:sldMkLst>
        <pc:spChg chg="mod">
          <ac:chgData name="ジェルコ　安藤" userId="76e6f333-0172-4ba3-975d-247deae57ac4" providerId="ADAL" clId="{71F25D59-9176-43A0-BFE1-D7BA07A06D83}" dt="2026-03-06T02:44:36.652" v="712" actId="113"/>
          <ac:spMkLst>
            <pc:docMk/>
            <pc:sldMk cId="958751818" sldId="275"/>
            <ac:spMk id="12" creationId="{E9457272-445F-570E-9DDD-41E33DBB05F2}"/>
          </ac:spMkLst>
        </pc:spChg>
        <pc:picChg chg="mod">
          <ac:chgData name="ジェルコ　安藤" userId="76e6f333-0172-4ba3-975d-247deae57ac4" providerId="ADAL" clId="{71F25D59-9176-43A0-BFE1-D7BA07A06D83}" dt="2026-03-06T02:37:08.863" v="504" actId="14100"/>
          <ac:picMkLst>
            <pc:docMk/>
            <pc:sldMk cId="958751818" sldId="275"/>
            <ac:picMk id="4" creationId="{1A434FDB-BF38-5581-9A80-E1EEA3F32D0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44-E96C-4253-A599-3CFE836D130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F2C21-83E2-4DCD-ABAE-63BA18B3F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196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44-E96C-4253-A599-3CFE836D130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F2C21-83E2-4DCD-ABAE-63BA18B3F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336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44-E96C-4253-A599-3CFE836D130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F2C21-83E2-4DCD-ABAE-63BA18B3F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577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44-E96C-4253-A599-3CFE836D130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F2C21-83E2-4DCD-ABAE-63BA18B3F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33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44-E96C-4253-A599-3CFE836D130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F2C21-83E2-4DCD-ABAE-63BA18B3F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659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44-E96C-4253-A599-3CFE836D130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F2C21-83E2-4DCD-ABAE-63BA18B3F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592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44-E96C-4253-A599-3CFE836D130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F2C21-83E2-4DCD-ABAE-63BA18B3F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042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44-E96C-4253-A599-3CFE836D130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F2C21-83E2-4DCD-ABAE-63BA18B3F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72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44-E96C-4253-A599-3CFE836D130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F2C21-83E2-4DCD-ABAE-63BA18B3F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95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44-E96C-4253-A599-3CFE836D130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F2C21-83E2-4DCD-ABAE-63BA18B3F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774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44-E96C-4253-A599-3CFE836D130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F2C21-83E2-4DCD-ABAE-63BA18B3F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564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380344-E96C-4253-A599-3CFE836D130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9F2C21-83E2-4DCD-ABAE-63BA18B3F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32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AF2C421-B48B-588D-E017-5B5340B5C9F5}"/>
              </a:ext>
            </a:extLst>
          </p:cNvPr>
          <p:cNvSpPr/>
          <p:nvPr/>
        </p:nvSpPr>
        <p:spPr>
          <a:xfrm>
            <a:off x="0" y="0"/>
            <a:ext cx="6858000" cy="6096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03" name="コンテンツ プレースホルダー 102">
            <a:extLst>
              <a:ext uri="{FF2B5EF4-FFF2-40B4-BE49-F238E27FC236}">
                <a16:creationId xmlns:a16="http://schemas.microsoft.com/office/drawing/2014/main" id="{2C199EBA-E15D-75B7-1C1B-E9086DF318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6582727"/>
              </p:ext>
            </p:extLst>
          </p:nvPr>
        </p:nvGraphicFramePr>
        <p:xfrm>
          <a:off x="398701" y="1538585"/>
          <a:ext cx="6060598" cy="7658100"/>
        </p:xfrm>
        <a:graphic>
          <a:graphicData uri="http://schemas.openxmlformats.org/drawingml/2006/table">
            <a:tbl>
              <a:tblPr firstRow="1" firstCol="1" bandRow="1"/>
              <a:tblGrid>
                <a:gridCol w="6060598">
                  <a:extLst>
                    <a:ext uri="{9D8B030D-6E8A-4147-A177-3AD203B41FA5}">
                      <a16:colId xmlns:a16="http://schemas.microsoft.com/office/drawing/2014/main" val="2008986180"/>
                    </a:ext>
                  </a:extLst>
                </a:gridCol>
              </a:tblGrid>
              <a:tr h="23393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ja-JP" sz="1050" kern="100" dirty="0">
                        <a:effectLst/>
                        <a:latin typeface="游明朝" panose="02020400000000000000" pitchFamily="18" charset="-128"/>
                        <a:ea typeface="BIZ UDPゴシック" panose="020B0400000000000000" pitchFamily="50" charset="-128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○○株式会社「カスタマー･ハラスメントに対する基本方針」</a:t>
                      </a:r>
                      <a:r>
                        <a:rPr lang="en-US" alt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（例）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12356"/>
                  </a:ext>
                </a:extLst>
              </a:tr>
              <a:tr h="320176">
                <a:tc>
                  <a:txBody>
                    <a:bodyPr/>
                    <a:lstStyle/>
                    <a:p>
                      <a:pPr marL="0" lvl="0" indent="0" algn="l">
                        <a:buFont typeface="+mj-lt"/>
                        <a:buNone/>
                      </a:pPr>
                      <a:r>
                        <a:rPr lang="ja-JP" altLang="en-US" sz="1050" b="1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１．</a:t>
                      </a:r>
                      <a:r>
                        <a:rPr lang="ja-JP" sz="1050" b="1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はじめに</a:t>
                      </a:r>
                      <a:endParaRPr lang="ja-JP" sz="105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 marL="133350" indent="133350" algn="l">
                        <a:buNone/>
                      </a:pP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当社は「リフォームで家が変わると暮らしが変わる」との思いで、消費者が安心してリフォームを行うことができる環境の整備と住宅リフォーム事業の健全な発展に向けて、安全・安心なリフォーム生活体験を提供するため、お客様の要望に真摯に対応し、より満足度の高いサービスの提供に向けて取り組んでいます。また、お客様からお寄せいただくご意見・ご要望は、当社のサービスの改善・品質向上において、大変貴重な機会と考えております。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 marL="133350" indent="133350" algn="l">
                        <a:buNone/>
                      </a:pP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一方、一部のお客様の要求や言動の中には、従業員の人格を否定する暴言、脅迫、暴力など、従業員の尊厳を傷つけるものもございます。こうした社会通念に照らして著しく不当である行為は、従業員の就業環境を悪化させるだけでなく、安全・安心なサービスの提供にも悪影響を及ぼしかねない重大な問題であります。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 marL="133350" indent="133350" algn="l">
                        <a:buNone/>
                      </a:pP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従業員の安全な就業環境を確保することで、従業員が安心して業務に取り組むことが可能となり、ひいては、お客様との関係をより良いものとすることにつながると考え、○○株式会社における「カスタマー・ハラスメントに対する基本方針」を定めました。</a:t>
                      </a:r>
                      <a:endParaRPr lang="ja-JP" altLang="en-US" sz="1050" kern="100" dirty="0">
                        <a:effectLst/>
                        <a:latin typeface="游明朝" panose="02020400000000000000" pitchFamily="18" charset="-128"/>
                        <a:ea typeface="BIZ UDPゴシック" panose="020B0400000000000000" pitchFamily="50" charset="-128"/>
                        <a:cs typeface="Arial" panose="020B0604020202020204" pitchFamily="34" charset="0"/>
                      </a:endParaRPr>
                    </a:p>
                    <a:p>
                      <a:pPr marL="133350" indent="133350" algn="l">
                        <a:buNone/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 marL="0" lvl="0" indent="0" algn="l">
                        <a:buFont typeface="+mj-lt"/>
                        <a:buNone/>
                      </a:pPr>
                      <a:r>
                        <a:rPr lang="ja-JP" altLang="en-US" sz="1050" b="1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２．</a:t>
                      </a:r>
                      <a:r>
                        <a:rPr lang="ja-JP" sz="1050" b="1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当社におけるカスタマー・ハラスメントの定義</a:t>
                      </a:r>
                      <a:endParaRPr lang="ja-JP" sz="105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 marL="133350" indent="133350" algn="l">
                        <a:buNone/>
                      </a:pP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当社では、カスタマー・ハラスメントを「お客様から従業員に対して行われる著しい迷惑行為であって、従業員の就業環境を害するもの」と定義します。　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 marL="133350" indent="133350" algn="l">
                        <a:buNone/>
                      </a:pP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具体的には、以下のような行為を指します。あくまで例示であり、これらに限られるものではありません。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・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暴力行為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・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暴言・侮辱・誹謗中傷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・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威嚇・脅迫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・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従業員の人格の否定・差別的な発言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・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土下座の要求 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・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長時間の拘束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・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社会通念上相当な範囲を超える対応の強要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・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合理性を欠く不当・過剰な要求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・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会社や従業員の信用を棄損させる内容や個人情報等を</a:t>
                      </a:r>
                      <a:r>
                        <a:rPr 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SNS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等へ投稿する行為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　　　・</a:t>
                      </a:r>
                      <a:r>
                        <a:rPr lang="ja-JP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従業員へのセクシャルハラスメント、</a:t>
                      </a:r>
                      <a:r>
                        <a:rPr lang="en-US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SOGI</a:t>
                      </a:r>
                      <a:r>
                        <a:rPr lang="ja-JP" sz="1050" kern="10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※ハラスメント、その他ハラスメント、つき  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               </a:t>
                      </a:r>
                      <a:r>
                        <a:rPr lang="ja-JP" sz="1050" kern="10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まとい行為　</a:t>
                      </a:r>
                      <a:r>
                        <a:rPr lang="ja-JP" altLang="en-US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　</a:t>
                      </a:r>
                      <a:endParaRPr lang="ja-JP" dirty="0">
                        <a:ea typeface="BIZ UDPゴシック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　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など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453390" algn="l">
                        <a:buNone/>
                      </a:pPr>
                      <a:r>
                        <a:rPr lang="ja-JP" sz="90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※「</a:t>
                      </a:r>
                      <a:r>
                        <a:rPr lang="en-US" sz="90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SOGI</a:t>
                      </a:r>
                      <a:r>
                        <a:rPr lang="ja-JP" sz="90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」（ソジ）は、性的指向（</a:t>
                      </a:r>
                      <a:r>
                        <a:rPr lang="en-US" sz="90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sexual orientation</a:t>
                      </a:r>
                      <a:r>
                        <a:rPr lang="ja-JP" sz="90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）と性自認（</a:t>
                      </a:r>
                      <a:r>
                        <a:rPr lang="en-US" sz="90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gender identity</a:t>
                      </a:r>
                      <a:r>
                        <a:rPr lang="ja-JP" sz="90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）の頭文字をとった略称</a:t>
                      </a:r>
                      <a:endParaRPr lang="ja-JP" altLang="en-US" sz="900" kern="100" dirty="0">
                        <a:effectLst/>
                        <a:latin typeface="游明朝" panose="02020400000000000000" pitchFamily="18" charset="-128"/>
                        <a:ea typeface="BIZ UDPゴシック" panose="020B0400000000000000" pitchFamily="50" charset="-128"/>
                        <a:cs typeface="Arial" panose="020B0604020202020204" pitchFamily="34" charset="0"/>
                      </a:endParaRPr>
                    </a:p>
                    <a:p>
                      <a:pPr marL="453390" algn="l">
                        <a:buNone/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050" b="1" kern="100" dirty="0">
                          <a:effectLst/>
                          <a:latin typeface="BIZ UDPゴシック" panose="020B0400000000000000" pitchFamily="50" charset="-128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3</a:t>
                      </a:r>
                      <a:r>
                        <a:rPr lang="ja-JP" sz="1050" b="1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　カスタマー・ハラスメントへの対応（社内）</a:t>
                      </a:r>
                      <a:endParaRPr lang="ja-JP" sz="105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  <a:tabLst>
                          <a:tab pos="495300" algn="l"/>
                        </a:tabLst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・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カスタマー・ハラスメントを受けた場合、従業員のケアを最優先します。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  <a:tabLst>
                          <a:tab pos="495300" algn="l"/>
                        </a:tabLst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・</a:t>
                      </a:r>
                      <a:r>
                        <a:rPr lang="ja-JP" sz="1050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従業員に対して、カスタマー・ハラスメントに関する知識・対処方法の研修を行います。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　　　・</a:t>
                      </a:r>
                      <a:r>
                        <a:rPr lang="ja-JP" sz="1050" kern="10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カスタマー・ハラスメントに関する相談窓口の設置や警察・弁護士等の連携など体制を整</a:t>
                      </a:r>
                      <a:r>
                        <a:rPr lang="ja-JP" altLang="en-US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 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              </a:t>
                      </a:r>
                      <a:r>
                        <a:rPr lang="ja-JP" altLang="en-US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  </a:t>
                      </a:r>
                      <a:r>
                        <a:rPr lang="ja-JP" sz="1050" kern="10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備します。</a:t>
                      </a:r>
                      <a:endParaRPr lang="ja-JP" altLang="en-US" sz="1050" kern="100">
                        <a:effectLst/>
                        <a:latin typeface="游明朝"/>
                        <a:ea typeface="BIZ UDPゴシック"/>
                        <a:cs typeface="Times New Roman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  <a:tabLst>
                          <a:tab pos="495300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050" b="1" kern="100" dirty="0">
                          <a:effectLst/>
                          <a:latin typeface="BIZ UDPゴシック" panose="020B0400000000000000" pitchFamily="50" charset="-128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4</a:t>
                      </a:r>
                      <a:r>
                        <a:rPr lang="ja-JP" sz="1050" b="1" kern="100" dirty="0">
                          <a:effectLst/>
                          <a:latin typeface="游明朝" panose="02020400000000000000" pitchFamily="18" charset="-128"/>
                          <a:ea typeface="BIZ UDPゴシック" panose="020B0400000000000000" pitchFamily="50" charset="-128"/>
                          <a:cs typeface="Arial" panose="020B0604020202020204" pitchFamily="34" charset="0"/>
                        </a:rPr>
                        <a:t>　カスタマー・ハラスメントへの対応（社外）</a:t>
                      </a:r>
                      <a:endParaRPr lang="ja-JP" sz="105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　　　・</a:t>
                      </a:r>
                      <a:r>
                        <a:rPr lang="ja-JP" sz="1050" kern="10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問題解決に当たっては、合理的かつ理性的な話し合いを行いますが、当社でカスタマー・</a:t>
                      </a:r>
                      <a:endParaRPr lang="ja-JP" altLang="en-US" sz="1050" kern="100">
                        <a:effectLst/>
                        <a:latin typeface="游明朝"/>
                        <a:ea typeface="BIZ UDPゴシック"/>
                        <a:cs typeface="Times New Roman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              </a:t>
                      </a:r>
                      <a:r>
                        <a:rPr lang="ja-JP" altLang="en-US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 </a:t>
                      </a:r>
                      <a:r>
                        <a:rPr lang="ja-JP" sz="1050" kern="10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ハラスメントに該当すると判断した場合、対応を打ち切り、以降のサービスの提供をお断</a:t>
                      </a:r>
                      <a:r>
                        <a:rPr lang="ja-JP" altLang="en-US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 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             </a:t>
                      </a:r>
                      <a:r>
                        <a:rPr lang="ja-JP" altLang="en-US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 </a:t>
                      </a:r>
                      <a:r>
                        <a:rPr lang="ja-JP" sz="1050" kern="10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りする場合があります。</a:t>
                      </a:r>
                      <a:endParaRPr lang="ja-JP" altLang="en-US" sz="1050" kern="100" dirty="0">
                        <a:effectLst/>
                        <a:latin typeface="游明朝"/>
                        <a:ea typeface="BIZ UDPゴシック"/>
                        <a:cs typeface="Times New Roman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1050" kern="10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　　　・</a:t>
                      </a:r>
                      <a:r>
                        <a:rPr lang="ja-JP" sz="1050" kern="10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さらに、悪質と判断した場合、警察や外部の専門家（弁護士等）と連携の上、毅然と対応</a:t>
                      </a:r>
                      <a:endParaRPr lang="en-US" altLang="ja-JP" sz="1050" kern="100">
                        <a:effectLst/>
                        <a:latin typeface="游明朝"/>
                        <a:ea typeface="BIZ UDPゴシック"/>
                        <a:cs typeface="Times New Roman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ja-JP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              </a:t>
                      </a:r>
                      <a:r>
                        <a:rPr lang="ja-JP" altLang="en-US" sz="1050" kern="100" dirty="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 </a:t>
                      </a:r>
                      <a:r>
                        <a:rPr lang="ja-JP" sz="1050" kern="100">
                          <a:effectLst/>
                          <a:latin typeface="游明朝"/>
                          <a:ea typeface="BIZ UDPゴシック"/>
                          <a:cs typeface="Times New Roman"/>
                        </a:rPr>
                        <a:t>します。</a:t>
                      </a:r>
                      <a:endParaRPr lang="en-US" altLang="ja-JP" sz="1050" kern="100">
                        <a:effectLst/>
                        <a:latin typeface="游明朝"/>
                        <a:ea typeface="BIZ UDPゴシック"/>
                        <a:cs typeface="Times New Roman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  <a:tabLst>
                          <a:tab pos="49847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55399"/>
                  </a:ext>
                </a:extLst>
              </a:tr>
            </a:tbl>
          </a:graphicData>
        </a:graphic>
      </p:graphicFrame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254B4908-46BF-13DE-B96F-5A40CFC7750E}"/>
              </a:ext>
            </a:extLst>
          </p:cNvPr>
          <p:cNvSpPr txBox="1"/>
          <p:nvPr/>
        </p:nvSpPr>
        <p:spPr>
          <a:xfrm>
            <a:off x="392054" y="778302"/>
            <a:ext cx="5915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．カスタマーハラスメントに対する基本方針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81C6C5-1FDD-D5C1-8358-25C679C3FEC4}"/>
              </a:ext>
            </a:extLst>
          </p:cNvPr>
          <p:cNvSpPr txBox="1"/>
          <p:nvPr/>
        </p:nvSpPr>
        <p:spPr>
          <a:xfrm>
            <a:off x="537626" y="134572"/>
            <a:ext cx="5915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カスタマーハラスメント対応　簡易版マニュアル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A065B3-32EA-222D-64C5-6C31CBA26FA8}"/>
              </a:ext>
            </a:extLst>
          </p:cNvPr>
          <p:cNvSpPr txBox="1"/>
          <p:nvPr/>
        </p:nvSpPr>
        <p:spPr>
          <a:xfrm>
            <a:off x="544273" y="1199316"/>
            <a:ext cx="5915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各企業にて基本方針を策定し、店舗内に掲示してください。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185898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2EA2D-572D-3C19-87C8-D0C51778E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857D290E-48F5-DF79-B82A-672666FE59D4}"/>
              </a:ext>
            </a:extLst>
          </p:cNvPr>
          <p:cNvSpPr txBox="1"/>
          <p:nvPr/>
        </p:nvSpPr>
        <p:spPr>
          <a:xfrm>
            <a:off x="395844" y="5226548"/>
            <a:ext cx="5915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３．カスタマーハラスメント対応フロー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A97939-32BE-7982-6831-265B52C3BB7D}"/>
              </a:ext>
            </a:extLst>
          </p:cNvPr>
          <p:cNvSpPr txBox="1"/>
          <p:nvPr/>
        </p:nvSpPr>
        <p:spPr>
          <a:xfrm>
            <a:off x="537626" y="134572"/>
            <a:ext cx="5915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カスタマーハラスメント対応　簡易版マニュアル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7F75C6C-84BE-A349-52B1-27FE019C92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844" y="5599561"/>
            <a:ext cx="6066311" cy="323637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DA4A2EC-C595-38DF-B8C9-798C29BFF281}"/>
              </a:ext>
            </a:extLst>
          </p:cNvPr>
          <p:cNvSpPr txBox="1"/>
          <p:nvPr/>
        </p:nvSpPr>
        <p:spPr>
          <a:xfrm>
            <a:off x="395844" y="517040"/>
            <a:ext cx="5915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２．カスタマーハラスメントの定義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894F706-0862-CE4A-3DB2-A8D2EA9D8970}"/>
              </a:ext>
            </a:extLst>
          </p:cNvPr>
          <p:cNvSpPr txBox="1"/>
          <p:nvPr/>
        </p:nvSpPr>
        <p:spPr>
          <a:xfrm>
            <a:off x="317399" y="2016596"/>
            <a:ext cx="21032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C0C0C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具体的な行為（例）</a:t>
            </a:r>
            <a:endParaRPr kumimoji="1"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C0C0C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3E550F1-EA01-B1BB-C6A6-9580C7D951A0}"/>
              </a:ext>
            </a:extLst>
          </p:cNvPr>
          <p:cNvSpPr txBox="1"/>
          <p:nvPr/>
        </p:nvSpPr>
        <p:spPr>
          <a:xfrm>
            <a:off x="318504" y="1021473"/>
            <a:ext cx="6147469" cy="10002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カスタマーハラスメントを「お客様から従業員に対して行われる著しい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迷惑行為であって、従業員の就業環境を害するもの」と定義します。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900" dirty="0">
              <a:latin typeface="メイリオ"/>
              <a:ea typeface="メイリオ"/>
            </a:endParaRPr>
          </a:p>
          <a:p>
            <a:r>
              <a:rPr kumimoji="1" lang="ja-JP" altLang="en-US" sz="1400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（①要求態様、②要求内容、③時間・回数・頻度で判断）</a:t>
            </a:r>
            <a:endParaRPr kumimoji="1" lang="en-US" altLang="ja-JP" sz="1400" dirty="0"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3D4AC7F-87B3-8D00-AD24-31A609F4C6BD}"/>
              </a:ext>
            </a:extLst>
          </p:cNvPr>
          <p:cNvSpPr txBox="1"/>
          <p:nvPr/>
        </p:nvSpPr>
        <p:spPr>
          <a:xfrm>
            <a:off x="317399" y="2418512"/>
            <a:ext cx="5351211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■暴力行為</a:t>
            </a:r>
            <a:endParaRPr kumimoji="1"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5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■暴言・侮辱・誹謗中傷</a:t>
            </a:r>
            <a:endParaRPr kumimoji="1"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5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■威嚇・脅迫</a:t>
            </a:r>
            <a:endParaRPr kumimoji="1"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5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■土下座の要求</a:t>
            </a:r>
            <a:endParaRPr kumimoji="1"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5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■長時間の拘束</a:t>
            </a:r>
            <a:endParaRPr kumimoji="1"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5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■社会通念上相当な範囲を超える対応の強要</a:t>
            </a:r>
            <a:endParaRPr kumimoji="1"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5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■合理性を欠く不当・過剰な要求</a:t>
            </a:r>
            <a:endParaRPr kumimoji="1"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0196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247E96-3C3B-1F9D-4D16-53CACB1B1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474F9F3-16ED-3C1B-0F6D-F3D9C2E22D56}"/>
              </a:ext>
            </a:extLst>
          </p:cNvPr>
          <p:cNvSpPr/>
          <p:nvPr/>
        </p:nvSpPr>
        <p:spPr>
          <a:xfrm>
            <a:off x="396268" y="6161612"/>
            <a:ext cx="6065461" cy="18955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0" cmpd="dbl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B26DA247-D194-2CB6-D5A0-4EF346A264D9}"/>
              </a:ext>
            </a:extLst>
          </p:cNvPr>
          <p:cNvSpPr txBox="1"/>
          <p:nvPr/>
        </p:nvSpPr>
        <p:spPr>
          <a:xfrm>
            <a:off x="235744" y="258721"/>
            <a:ext cx="5915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４．顧客分類と対応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3E5CAD1-6BB6-F066-38C9-A7A45FC14183}"/>
              </a:ext>
            </a:extLst>
          </p:cNvPr>
          <p:cNvSpPr txBox="1"/>
          <p:nvPr/>
        </p:nvSpPr>
        <p:spPr>
          <a:xfrm>
            <a:off x="1256148" y="6335863"/>
            <a:ext cx="5205582" cy="1600438"/>
          </a:xfrm>
          <a:prstGeom prst="rect">
            <a:avLst/>
          </a:prstGeom>
          <a:noFill/>
          <a:ln w="50800" cmpd="dbl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対応中止を検討する基準</a:t>
            </a:r>
            <a:r>
              <a:rPr kumimoji="1" lang="en-US" altLang="ja-JP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①　同じ内容を</a:t>
            </a:r>
            <a:r>
              <a:rPr lang="en-US" altLang="ja-JP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分又は３回以上繰り返し</a:t>
            </a:r>
          </a:p>
          <a:p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進展が見られない</a:t>
            </a:r>
            <a:endParaRPr lang="en-US" altLang="ja-JP" sz="1600" b="1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②　暴言が継続し、注意しても改善されない</a:t>
            </a:r>
            <a:endParaRPr kumimoji="1" lang="en-US" altLang="ja-JP" sz="1600" b="1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③　暴力行為や違法行為がある</a:t>
            </a:r>
            <a:endParaRPr lang="en-US" altLang="ja-JP" sz="1600" b="1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④　性的言動や差別的言動がある　</a:t>
            </a:r>
            <a:endParaRPr kumimoji="1" lang="ja-JP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E1F4745-F40F-4F67-53FA-B7933B72BE7C}"/>
              </a:ext>
            </a:extLst>
          </p:cNvPr>
          <p:cNvSpPr/>
          <p:nvPr/>
        </p:nvSpPr>
        <p:spPr>
          <a:xfrm>
            <a:off x="396270" y="8225305"/>
            <a:ext cx="6065460" cy="135425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 cmpd="dbl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AD145274-C865-B8F6-375D-ECE11252C56A}"/>
              </a:ext>
            </a:extLst>
          </p:cNvPr>
          <p:cNvSpPr txBox="1"/>
          <p:nvPr/>
        </p:nvSpPr>
        <p:spPr>
          <a:xfrm>
            <a:off x="1352315" y="8355306"/>
            <a:ext cx="4917364" cy="1077218"/>
          </a:xfrm>
          <a:prstGeom prst="rect">
            <a:avLst/>
          </a:prstGeom>
          <a:noFill/>
          <a:ln w="50800" cmpd="dbl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緊急連絡先</a:t>
            </a:r>
            <a:r>
              <a:rPr kumimoji="1" lang="en-US" altLang="ja-JP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事務所：（各企業の連絡先）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警　察：（所轄警察署または「１１０」）</a:t>
            </a:r>
            <a:endParaRPr kumimoji="1"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社内相談窓口</a:t>
            </a:r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：（上司または代表者）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6ED24EBD-3F69-90FA-521C-FA42040D6A97}"/>
              </a:ext>
            </a:extLst>
          </p:cNvPr>
          <p:cNvGrpSpPr/>
          <p:nvPr/>
        </p:nvGrpSpPr>
        <p:grpSpPr>
          <a:xfrm>
            <a:off x="488803" y="1533936"/>
            <a:ext cx="2071633" cy="1125131"/>
            <a:chOff x="4627839" y="2859417"/>
            <a:chExt cx="2071633" cy="644606"/>
          </a:xfrm>
        </p:grpSpPr>
        <p:sp>
          <p:nvSpPr>
            <p:cNvPr id="32" name="矢印: 五方向 31">
              <a:extLst>
                <a:ext uri="{FF2B5EF4-FFF2-40B4-BE49-F238E27FC236}">
                  <a16:creationId xmlns:a16="http://schemas.microsoft.com/office/drawing/2014/main" id="{6B3BB8CC-460F-3074-6463-4A3F46B46D9A}"/>
                </a:ext>
              </a:extLst>
            </p:cNvPr>
            <p:cNvSpPr/>
            <p:nvPr/>
          </p:nvSpPr>
          <p:spPr>
            <a:xfrm rot="5400000">
              <a:off x="5314542" y="2396368"/>
              <a:ext cx="644606" cy="1570704"/>
            </a:xfrm>
            <a:prstGeom prst="homePlat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 cap="flat" cmpd="sng" algn="ctr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/>
                <a:ea typeface="Meiryo UI"/>
                <a:cs typeface="+mn-cs"/>
              </a:endParaRP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B5378302-BCCD-DC23-3D85-29209165714F}"/>
                </a:ext>
              </a:extLst>
            </p:cNvPr>
            <p:cNvSpPr txBox="1"/>
            <p:nvPr/>
          </p:nvSpPr>
          <p:spPr>
            <a:xfrm>
              <a:off x="4627839" y="2941711"/>
              <a:ext cx="2071633" cy="3350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一次対応　</a:t>
              </a:r>
              <a:endParaRPr kumimoji="1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（軽度）</a:t>
              </a:r>
              <a:endPara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0576DF0B-EE46-482C-443D-A78CA322E33C}"/>
              </a:ext>
            </a:extLst>
          </p:cNvPr>
          <p:cNvSpPr txBox="1"/>
          <p:nvPr/>
        </p:nvSpPr>
        <p:spPr>
          <a:xfrm>
            <a:off x="429960" y="3010825"/>
            <a:ext cx="2071633" cy="3077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6059A7-DC63-15CF-BB9F-6B1F5FC55205}"/>
              </a:ext>
            </a:extLst>
          </p:cNvPr>
          <p:cNvGrpSpPr/>
          <p:nvPr/>
        </p:nvGrpSpPr>
        <p:grpSpPr>
          <a:xfrm>
            <a:off x="473757" y="4798004"/>
            <a:ext cx="2071633" cy="1124388"/>
            <a:chOff x="210989" y="4340415"/>
            <a:chExt cx="2071633" cy="1124388"/>
          </a:xfrm>
        </p:grpSpPr>
        <p:sp>
          <p:nvSpPr>
            <p:cNvPr id="38" name="矢印: 五方向 37">
              <a:extLst>
                <a:ext uri="{FF2B5EF4-FFF2-40B4-BE49-F238E27FC236}">
                  <a16:creationId xmlns:a16="http://schemas.microsoft.com/office/drawing/2014/main" id="{8A559713-542B-57E6-A907-290B118DF88B}"/>
                </a:ext>
              </a:extLst>
            </p:cNvPr>
            <p:cNvSpPr/>
            <p:nvPr/>
          </p:nvSpPr>
          <p:spPr>
            <a:xfrm rot="5400000">
              <a:off x="684612" y="4119313"/>
              <a:ext cx="1124388" cy="1566592"/>
            </a:xfrm>
            <a:prstGeom prst="homePlate">
              <a:avLst/>
            </a:prstGeom>
            <a:solidFill>
              <a:srgbClr val="FFE5E5"/>
            </a:solidFill>
            <a:ln w="38100" cap="flat" cmpd="sng" algn="ctr">
              <a:solidFill>
                <a:srgbClr val="FF33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/>
                <a:ea typeface="Meiryo UI"/>
                <a:cs typeface="+mn-cs"/>
              </a:endParaRP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17049AAD-C53E-B394-1EED-2E1739FCCC36}"/>
                </a:ext>
              </a:extLst>
            </p:cNvPr>
            <p:cNvSpPr txBox="1"/>
            <p:nvPr/>
          </p:nvSpPr>
          <p:spPr>
            <a:xfrm>
              <a:off x="210989" y="4486281"/>
              <a:ext cx="207163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対応中止・終了</a:t>
              </a:r>
              <a:endParaRPr kumimoji="1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（重度）</a:t>
              </a:r>
              <a:endPara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B488D54-9C56-6E67-AD1B-AB4642DE8D91}"/>
              </a:ext>
            </a:extLst>
          </p:cNvPr>
          <p:cNvGrpSpPr/>
          <p:nvPr/>
        </p:nvGrpSpPr>
        <p:grpSpPr>
          <a:xfrm>
            <a:off x="712457" y="3168935"/>
            <a:ext cx="1566592" cy="1124388"/>
            <a:chOff x="463510" y="2881995"/>
            <a:chExt cx="1566592" cy="1124388"/>
          </a:xfrm>
        </p:grpSpPr>
        <p:sp>
          <p:nvSpPr>
            <p:cNvPr id="35" name="矢印: 五方向 34">
              <a:extLst>
                <a:ext uri="{FF2B5EF4-FFF2-40B4-BE49-F238E27FC236}">
                  <a16:creationId xmlns:a16="http://schemas.microsoft.com/office/drawing/2014/main" id="{EAED5853-4176-32CE-FFE0-2AB9146FE5C3}"/>
                </a:ext>
              </a:extLst>
            </p:cNvPr>
            <p:cNvSpPr/>
            <p:nvPr/>
          </p:nvSpPr>
          <p:spPr>
            <a:xfrm rot="5400000">
              <a:off x="684612" y="2660893"/>
              <a:ext cx="1124388" cy="1566592"/>
            </a:xfrm>
            <a:prstGeom prst="homePlat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 cap="flat" cmpd="sng" algn="ctr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/>
                <a:ea typeface="Meiryo UI"/>
                <a:cs typeface="+mn-cs"/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8FBE8C86-9ED2-A520-5524-E0BE1104FDAC}"/>
                </a:ext>
              </a:extLst>
            </p:cNvPr>
            <p:cNvSpPr txBox="1"/>
            <p:nvPr/>
          </p:nvSpPr>
          <p:spPr>
            <a:xfrm>
              <a:off x="496323" y="3021305"/>
              <a:ext cx="150096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二次対応　</a:t>
              </a:r>
              <a:endParaRPr kumimoji="1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kern="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（中程度）</a:t>
              </a:r>
              <a:endPara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19D2A777-5212-5EB2-E4CD-CE27BA6C76E4}"/>
              </a:ext>
            </a:extLst>
          </p:cNvPr>
          <p:cNvGrpSpPr/>
          <p:nvPr/>
        </p:nvGrpSpPr>
        <p:grpSpPr>
          <a:xfrm>
            <a:off x="2862253" y="1196070"/>
            <a:ext cx="3335690" cy="1741604"/>
            <a:chOff x="2460236" y="590599"/>
            <a:chExt cx="3645815" cy="1814700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6776C8F-E15B-FEE9-A0AF-6872E1754293}"/>
                </a:ext>
              </a:extLst>
            </p:cNvPr>
            <p:cNvSpPr txBox="1"/>
            <p:nvPr/>
          </p:nvSpPr>
          <p:spPr>
            <a:xfrm>
              <a:off x="2466913" y="769760"/>
              <a:ext cx="3630413" cy="163553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・標準的な対応フローに従う　　　</a:t>
              </a:r>
              <a:endPara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・確認・謝罪・感謝を伝える</a:t>
              </a:r>
              <a:endPara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・解決策の提案と理解を求める　　</a:t>
              </a:r>
              <a:endPara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・必要に応じて上長に相談</a:t>
              </a:r>
              <a:endPara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・対応記録を残す</a:t>
              </a:r>
            </a:p>
            <a:p>
              <a:endPara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596BA23E-D690-9116-3923-9FC64466E7A6}"/>
                </a:ext>
              </a:extLst>
            </p:cNvPr>
            <p:cNvSpPr/>
            <p:nvPr/>
          </p:nvSpPr>
          <p:spPr>
            <a:xfrm>
              <a:off x="2460236" y="590599"/>
              <a:ext cx="3645815" cy="1697324"/>
            </a:xfrm>
            <a:prstGeom prst="rect">
              <a:avLst/>
            </a:prstGeom>
            <a:noFill/>
            <a:ln w="28575"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4526EA38-6E21-57B8-6184-3386C8E01933}"/>
              </a:ext>
            </a:extLst>
          </p:cNvPr>
          <p:cNvGrpSpPr/>
          <p:nvPr/>
        </p:nvGrpSpPr>
        <p:grpSpPr>
          <a:xfrm>
            <a:off x="2862255" y="2956281"/>
            <a:ext cx="3510585" cy="1473331"/>
            <a:chOff x="2460238" y="935699"/>
            <a:chExt cx="3673770" cy="1444589"/>
          </a:xfrm>
        </p:grpSpPr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8430D78B-6631-F9F9-F37F-BD047675AEF0}"/>
                </a:ext>
              </a:extLst>
            </p:cNvPr>
            <p:cNvSpPr txBox="1"/>
            <p:nvPr/>
          </p:nvSpPr>
          <p:spPr>
            <a:xfrm>
              <a:off x="2480564" y="1001303"/>
              <a:ext cx="3653444" cy="137898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・上長、責任者に引き継ぎ　　　　</a:t>
              </a:r>
              <a:endPara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・対応場所の変更</a:t>
              </a:r>
              <a:endPara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・複数人での対応　　　　　　　　</a:t>
              </a:r>
              <a:endPara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・冷静な対応を求める</a:t>
              </a:r>
              <a:endPara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・状況の正確な把握と詳細な記録</a:t>
              </a:r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664F9A3F-635A-F9E2-B69F-91A50EE2CDFE}"/>
                </a:ext>
              </a:extLst>
            </p:cNvPr>
            <p:cNvSpPr/>
            <p:nvPr/>
          </p:nvSpPr>
          <p:spPr>
            <a:xfrm>
              <a:off x="2460238" y="935699"/>
              <a:ext cx="3462063" cy="1382504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57D0A113-5FE0-B9F6-254D-39364ACC558A}"/>
              </a:ext>
            </a:extLst>
          </p:cNvPr>
          <p:cNvGrpSpPr/>
          <p:nvPr/>
        </p:nvGrpSpPr>
        <p:grpSpPr>
          <a:xfrm>
            <a:off x="2862252" y="4533844"/>
            <a:ext cx="3293618" cy="1645565"/>
            <a:chOff x="2482188" y="1031638"/>
            <a:chExt cx="3615397" cy="1714630"/>
          </a:xfrm>
        </p:grpSpPr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25ACBF5E-76C6-778C-8CAE-22D674A3B720}"/>
                </a:ext>
              </a:extLst>
            </p:cNvPr>
            <p:cNvSpPr txBox="1"/>
            <p:nvPr/>
          </p:nvSpPr>
          <p:spPr>
            <a:xfrm>
              <a:off x="2482188" y="1110729"/>
              <a:ext cx="3193368" cy="16355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・対応中止の警告　　　　　　　　</a:t>
              </a:r>
              <a:endPara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・対応の中止</a:t>
              </a:r>
              <a:endPara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・退去の要請　　　　　　　　　　</a:t>
              </a:r>
              <a:endPara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・警察、法務部門への連絡</a:t>
              </a:r>
              <a:endPara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・組織的な事後対応</a:t>
              </a:r>
            </a:p>
            <a:p>
              <a:endPara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860DAA37-389D-548D-82E9-3235F0CDC6E5}"/>
                </a:ext>
              </a:extLst>
            </p:cNvPr>
            <p:cNvSpPr/>
            <p:nvPr/>
          </p:nvSpPr>
          <p:spPr>
            <a:xfrm>
              <a:off x="2488894" y="1031638"/>
              <a:ext cx="3608691" cy="1545857"/>
            </a:xfrm>
            <a:prstGeom prst="rect">
              <a:avLst/>
            </a:prstGeom>
            <a:noFill/>
            <a:ln w="28575">
              <a:solidFill>
                <a:srgbClr val="FF33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6A3765F-33FF-CC75-14DD-C617FE350606}"/>
              </a:ext>
            </a:extLst>
          </p:cNvPr>
          <p:cNvSpPr txBox="1"/>
          <p:nvPr/>
        </p:nvSpPr>
        <p:spPr>
          <a:xfrm>
            <a:off x="235744" y="680202"/>
            <a:ext cx="7762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顧客からのカスハラを行為の程度に応じて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つのレベルに分類し、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それぞれのレベルに応じた適切な対処方針を定めます。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3D584B5C-5BFB-C20D-AACA-4663BF735E3D}"/>
              </a:ext>
            </a:extLst>
          </p:cNvPr>
          <p:cNvGrpSpPr/>
          <p:nvPr/>
        </p:nvGrpSpPr>
        <p:grpSpPr>
          <a:xfrm>
            <a:off x="502529" y="8359746"/>
            <a:ext cx="1022091" cy="1012854"/>
            <a:chOff x="-2154108" y="4798004"/>
            <a:chExt cx="1280160" cy="1175061"/>
          </a:xfrm>
        </p:grpSpPr>
        <p:sp>
          <p:nvSpPr>
            <p:cNvPr id="15" name="フローチャート: 結合子 14">
              <a:extLst>
                <a:ext uri="{FF2B5EF4-FFF2-40B4-BE49-F238E27FC236}">
                  <a16:creationId xmlns:a16="http://schemas.microsoft.com/office/drawing/2014/main" id="{45D904B5-8034-CAC7-E600-932FC67E58C2}"/>
                </a:ext>
              </a:extLst>
            </p:cNvPr>
            <p:cNvSpPr/>
            <p:nvPr/>
          </p:nvSpPr>
          <p:spPr>
            <a:xfrm>
              <a:off x="-2154108" y="4798004"/>
              <a:ext cx="1280160" cy="1175061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4" name="グラフィックス 13" descr="受話器 単色塗りつぶし">
              <a:extLst>
                <a:ext uri="{FF2B5EF4-FFF2-40B4-BE49-F238E27FC236}">
                  <a16:creationId xmlns:a16="http://schemas.microsoft.com/office/drawing/2014/main" id="{DA739AC8-8FDC-8F96-EB0A-47E61E9E6A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1905845" y="4977490"/>
              <a:ext cx="816087" cy="816087"/>
            </a:xfrm>
            <a:prstGeom prst="rect">
              <a:avLst/>
            </a:prstGeom>
          </p:spPr>
        </p:pic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B4A1EF6-6E26-DFFC-1C07-D0968AD07364}"/>
              </a:ext>
            </a:extLst>
          </p:cNvPr>
          <p:cNvGrpSpPr/>
          <p:nvPr/>
        </p:nvGrpSpPr>
        <p:grpSpPr>
          <a:xfrm>
            <a:off x="473757" y="6795143"/>
            <a:ext cx="1008531" cy="1018419"/>
            <a:chOff x="-1977698" y="5999761"/>
            <a:chExt cx="1069891" cy="1020065"/>
          </a:xfrm>
        </p:grpSpPr>
        <p:sp>
          <p:nvSpPr>
            <p:cNvPr id="17" name="フローチャート: 結合子 16">
              <a:extLst>
                <a:ext uri="{FF2B5EF4-FFF2-40B4-BE49-F238E27FC236}">
                  <a16:creationId xmlns:a16="http://schemas.microsoft.com/office/drawing/2014/main" id="{5B4B8FFE-381A-62ED-1601-20FBDC420DE0}"/>
                </a:ext>
              </a:extLst>
            </p:cNvPr>
            <p:cNvSpPr/>
            <p:nvPr/>
          </p:nvSpPr>
          <p:spPr>
            <a:xfrm>
              <a:off x="-1977698" y="5999761"/>
              <a:ext cx="1069891" cy="10200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3BE80B3C-021B-9E69-AF5A-717FAF7E26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-115" t="3291" r="-1" b="1"/>
            <a:stretch/>
          </p:blipFill>
          <p:spPr>
            <a:xfrm>
              <a:off x="-1694301" y="6097625"/>
              <a:ext cx="529221" cy="8243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8841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B9626D3-E231-16BD-3DA6-7BC8E0E04EDA}"/>
              </a:ext>
            </a:extLst>
          </p:cNvPr>
          <p:cNvGrpSpPr/>
          <p:nvPr/>
        </p:nvGrpSpPr>
        <p:grpSpPr>
          <a:xfrm>
            <a:off x="314159" y="1521990"/>
            <a:ext cx="6259511" cy="1779043"/>
            <a:chOff x="235743" y="879044"/>
            <a:chExt cx="6259511" cy="1535332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F01A2924-9E7D-0CB5-7CB9-A41CEBB21B46}"/>
                </a:ext>
              </a:extLst>
            </p:cNvPr>
            <p:cNvSpPr/>
            <p:nvPr/>
          </p:nvSpPr>
          <p:spPr>
            <a:xfrm>
              <a:off x="235743" y="879044"/>
              <a:ext cx="3507126" cy="3893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困ったお客様に遭遇したら</a:t>
              </a:r>
              <a:r>
                <a:rPr kumimoji="1" lang="en-US" altLang="ja-JP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四角形: 1 つの角を切り取る 5">
              <a:extLst>
                <a:ext uri="{FF2B5EF4-FFF2-40B4-BE49-F238E27FC236}">
                  <a16:creationId xmlns:a16="http://schemas.microsoft.com/office/drawing/2014/main" id="{FFDF4886-139A-6FE0-B97A-9BC9FAC25B28}"/>
                </a:ext>
              </a:extLst>
            </p:cNvPr>
            <p:cNvSpPr/>
            <p:nvPr/>
          </p:nvSpPr>
          <p:spPr>
            <a:xfrm>
              <a:off x="235743" y="1272235"/>
              <a:ext cx="6259511" cy="1142141"/>
            </a:xfrm>
            <a:prstGeom prst="snip1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F1099CB9-6BB6-4465-04D9-597251695845}"/>
                </a:ext>
              </a:extLst>
            </p:cNvPr>
            <p:cNvSpPr txBox="1"/>
            <p:nvPr/>
          </p:nvSpPr>
          <p:spPr>
            <a:xfrm>
              <a:off x="360006" y="1490436"/>
              <a:ext cx="6125413" cy="7171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．まずは深呼吸</a:t>
              </a:r>
              <a:endPara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．お客様の困りごとを傾聴、共感の姿勢を示す</a:t>
              </a:r>
              <a:endPara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．不快な思いをさせたことに対する限定的な謝罪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09F2C96-ADB5-6427-C8D3-C0A8E6F0BB5B}"/>
              </a:ext>
            </a:extLst>
          </p:cNvPr>
          <p:cNvGrpSpPr/>
          <p:nvPr/>
        </p:nvGrpSpPr>
        <p:grpSpPr>
          <a:xfrm>
            <a:off x="295696" y="3736628"/>
            <a:ext cx="6266607" cy="1616246"/>
            <a:chOff x="228647" y="880358"/>
            <a:chExt cx="6266607" cy="169845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6A981D49-56C5-B015-40B7-61DF708CC29C}"/>
                </a:ext>
              </a:extLst>
            </p:cNvPr>
            <p:cNvSpPr/>
            <p:nvPr/>
          </p:nvSpPr>
          <p:spPr>
            <a:xfrm>
              <a:off x="228647" y="880358"/>
              <a:ext cx="3507126" cy="413801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助けを求めるタイミング</a:t>
              </a:r>
            </a:p>
          </p:txBody>
        </p:sp>
        <p:sp>
          <p:nvSpPr>
            <p:cNvPr id="10" name="四角形: 1 つの角を切り取る 9">
              <a:extLst>
                <a:ext uri="{FF2B5EF4-FFF2-40B4-BE49-F238E27FC236}">
                  <a16:creationId xmlns:a16="http://schemas.microsoft.com/office/drawing/2014/main" id="{6F224C0A-C754-AD0C-0913-771951F46EE2}"/>
                </a:ext>
              </a:extLst>
            </p:cNvPr>
            <p:cNvSpPr/>
            <p:nvPr/>
          </p:nvSpPr>
          <p:spPr>
            <a:xfrm>
              <a:off x="235743" y="1272236"/>
              <a:ext cx="6259511" cy="1306577"/>
            </a:xfrm>
            <a:prstGeom prst="snip1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E5508EA8-DFDC-9C67-4220-7A4FE719683B}"/>
                </a:ext>
              </a:extLst>
            </p:cNvPr>
            <p:cNvSpPr txBox="1"/>
            <p:nvPr/>
          </p:nvSpPr>
          <p:spPr>
            <a:xfrm>
              <a:off x="362745" y="1383757"/>
              <a:ext cx="6125413" cy="11320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．</a:t>
              </a:r>
              <a:r>
                <a: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15</a:t>
              </a:r>
              <a:r>
                <a:rPr kumimoji="1"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30</a:t>
              </a:r>
              <a:r>
                <a:rPr kumimoji="1"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分以上対応しても解決の糸口が見えない</a:t>
              </a:r>
              <a:endPara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．大声、暴言が続いている</a:t>
              </a:r>
              <a:endPara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．要求内容が自分では対応できない</a:t>
              </a:r>
              <a:endPara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．自分の対応の自信がない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C55266B8-5F19-6047-B293-AB7F19135D5B}"/>
              </a:ext>
            </a:extLst>
          </p:cNvPr>
          <p:cNvGrpSpPr/>
          <p:nvPr/>
        </p:nvGrpSpPr>
        <p:grpSpPr>
          <a:xfrm>
            <a:off x="261304" y="5774721"/>
            <a:ext cx="6259511" cy="1669643"/>
            <a:chOff x="235743" y="845928"/>
            <a:chExt cx="6259511" cy="1669643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36210DB3-3EA7-B862-19DB-8AA33521B494}"/>
                </a:ext>
              </a:extLst>
            </p:cNvPr>
            <p:cNvSpPr/>
            <p:nvPr/>
          </p:nvSpPr>
          <p:spPr>
            <a:xfrm>
              <a:off x="235743" y="845928"/>
              <a:ext cx="3447174" cy="42630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助けを求める方法</a:t>
              </a:r>
            </a:p>
          </p:txBody>
        </p:sp>
        <p:sp>
          <p:nvSpPr>
            <p:cNvPr id="14" name="四角形: 1 つの角を切り取る 13">
              <a:extLst>
                <a:ext uri="{FF2B5EF4-FFF2-40B4-BE49-F238E27FC236}">
                  <a16:creationId xmlns:a16="http://schemas.microsoft.com/office/drawing/2014/main" id="{77C09384-93BE-CD1E-D4AF-3C410F991E73}"/>
                </a:ext>
              </a:extLst>
            </p:cNvPr>
            <p:cNvSpPr/>
            <p:nvPr/>
          </p:nvSpPr>
          <p:spPr>
            <a:xfrm>
              <a:off x="235743" y="1272235"/>
              <a:ext cx="6259511" cy="1243336"/>
            </a:xfrm>
            <a:prstGeom prst="snip1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6A3CB964-A69F-5035-B39E-AB3ED86D4EE4}"/>
                </a:ext>
              </a:extLst>
            </p:cNvPr>
            <p:cNvSpPr txBox="1"/>
            <p:nvPr/>
          </p:nvSpPr>
          <p:spPr>
            <a:xfrm>
              <a:off x="362743" y="1501670"/>
              <a:ext cx="6125413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．近くにいる従業員、上司に目で合図</a:t>
              </a:r>
              <a:endPara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．「上司に確認してまいります」等と言って席をはずす</a:t>
              </a:r>
              <a:endPara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．緊急時の指定の合図を決めておき、それを使って合図</a:t>
              </a:r>
              <a:endPara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B997EF1-9676-C857-711F-ED0451E882B4}"/>
              </a:ext>
            </a:extLst>
          </p:cNvPr>
          <p:cNvSpPr txBox="1"/>
          <p:nvPr/>
        </p:nvSpPr>
        <p:spPr>
          <a:xfrm>
            <a:off x="261304" y="390693"/>
            <a:ext cx="5915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５．カスハラ対応における初期行動ガイド</a:t>
            </a:r>
          </a:p>
        </p:txBody>
      </p:sp>
      <p:sp>
        <p:nvSpPr>
          <p:cNvPr id="2" name="テキスト ボックス 15">
            <a:extLst>
              <a:ext uri="{FF2B5EF4-FFF2-40B4-BE49-F238E27FC236}">
                <a16:creationId xmlns:a16="http://schemas.microsoft.com/office/drawing/2014/main" id="{031A34A7-3716-4632-D6F3-0978F8C0DC12}"/>
              </a:ext>
            </a:extLst>
          </p:cNvPr>
          <p:cNvSpPr txBox="1"/>
          <p:nvPr/>
        </p:nvSpPr>
        <p:spPr>
          <a:xfrm>
            <a:off x="1201289" y="7927656"/>
            <a:ext cx="61116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91440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まだ顧客対応に不慣れな際の３つの基本原則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914400"/>
            <a:r>
              <a:rPr kumimoji="1"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　一人で抱え込まない（必ず助けを求める）　</a:t>
            </a:r>
            <a:endParaRPr kumimoji="1" lang="en-US" altLang="ja-JP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914400"/>
            <a:r>
              <a:rPr kumimoji="1"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　自分の安全も確保する（危険を感じたら、距離を取る）</a:t>
            </a:r>
            <a:endParaRPr kumimoji="1" lang="en-US" altLang="ja-JP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914400"/>
            <a:r>
              <a:rPr kumimoji="1"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　対応後は必ず報告する（小さな事でも共有する）　</a:t>
            </a:r>
            <a:endParaRPr kumimoji="1" lang="en-US" altLang="ja-JP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3A522B2C-20A7-CBDA-F643-953AF43A58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09" y="8157721"/>
            <a:ext cx="1097280" cy="1093374"/>
          </a:xfrm>
          <a:prstGeom prst="rect">
            <a:avLst/>
          </a:prstGeom>
        </p:spPr>
      </p:pic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9772FCA-B457-796D-84BA-1EBCC6E89D7B}"/>
              </a:ext>
            </a:extLst>
          </p:cNvPr>
          <p:cNvSpPr/>
          <p:nvPr/>
        </p:nvSpPr>
        <p:spPr>
          <a:xfrm>
            <a:off x="104009" y="7927656"/>
            <a:ext cx="6649982" cy="1477601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0C8CEAAE-B413-F89E-0DDE-55B6A38E91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8385" y="2252108"/>
            <a:ext cx="1047836" cy="81374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0C457C35-40FE-E1D7-E1C2-89BEF6C715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6846" y="4224879"/>
            <a:ext cx="884253" cy="1034715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D45CDF52-7720-F438-D80D-21980768F3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3635" y="6854356"/>
            <a:ext cx="447464" cy="457633"/>
          </a:xfrm>
          <a:prstGeom prst="rect">
            <a:avLst/>
          </a:prstGeom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3A99CD0-A75E-DB64-D7D1-30DDC68FB7FB}"/>
              </a:ext>
            </a:extLst>
          </p:cNvPr>
          <p:cNvSpPr txBox="1"/>
          <p:nvPr/>
        </p:nvSpPr>
        <p:spPr>
          <a:xfrm>
            <a:off x="274366" y="758864"/>
            <a:ext cx="7762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顧客からのカスハラに直面した際の、初期対応の心構えと、二次被害を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防ぐための周囲への助けの求め方です。</a:t>
            </a:r>
          </a:p>
        </p:txBody>
      </p:sp>
    </p:spTree>
    <p:extLst>
      <p:ext uri="{BB962C8B-B14F-4D97-AF65-F5344CB8AC3E}">
        <p14:creationId xmlns:p14="http://schemas.microsoft.com/office/powerpoint/2010/main" val="2215597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5A90AC011D12A4E9EE518108EDEC9E2" ma:contentTypeVersion="13" ma:contentTypeDescription="新しいドキュメントを作成します。" ma:contentTypeScope="" ma:versionID="0902a216fa61fe3a33e400ac1319d5e9">
  <xsd:schema xmlns:xsd="http://www.w3.org/2001/XMLSchema" xmlns:xs="http://www.w3.org/2001/XMLSchema" xmlns:p="http://schemas.microsoft.com/office/2006/metadata/properties" xmlns:ns2="81892b6b-909c-433a-9e29-0ed65f5a040d" xmlns:ns3="d4c55fe3-67a7-41d1-a472-a344290d2fb0" targetNamespace="http://schemas.microsoft.com/office/2006/metadata/properties" ma:root="true" ma:fieldsID="24529a67d677e683ecc5fb56df4b0cf7" ns2:_="" ns3:_="">
    <xsd:import namespace="81892b6b-909c-433a-9e29-0ed65f5a040d"/>
    <xsd:import namespace="d4c55fe3-67a7-41d1-a472-a344290d2f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892b6b-909c-433a-9e29-0ed65f5a04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3849431c-55bd-4e6f-8aae-420d46a6f5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c55fe3-67a7-41d1-a472-a344290d2fb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1e884f-033b-4506-82d4-c22fd05c23ec}" ma:internalName="TaxCatchAll" ma:showField="CatchAllData" ma:web="d4c55fe3-67a7-41d1-a472-a344290d2f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892b6b-909c-433a-9e29-0ed65f5a040d">
      <Terms xmlns="http://schemas.microsoft.com/office/infopath/2007/PartnerControls"/>
    </lcf76f155ced4ddcb4097134ff3c332f>
    <TaxCatchAll xmlns="d4c55fe3-67a7-41d1-a472-a344290d2fb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84FB58-C0B0-4E40-8797-2DF618BBE5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892b6b-909c-433a-9e29-0ed65f5a040d"/>
    <ds:schemaRef ds:uri="d4c55fe3-67a7-41d1-a472-a344290d2f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52239D-4554-4C4E-A393-D20F6A4F6240}">
  <ds:schemaRefs>
    <ds:schemaRef ds:uri="http://purl.org/dc/terms/"/>
    <ds:schemaRef ds:uri="http://www.w3.org/XML/1998/namespace"/>
    <ds:schemaRef ds:uri="http://purl.org/dc/dcmitype/"/>
    <ds:schemaRef ds:uri="http://purl.org/dc/elements/1.1/"/>
    <ds:schemaRef ds:uri="81892b6b-909c-433a-9e29-0ed65f5a040d"/>
    <ds:schemaRef ds:uri="http://schemas.microsoft.com/office/2006/documentManagement/types"/>
    <ds:schemaRef ds:uri="d4c55fe3-67a7-41d1-a472-a344290d2fb0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BB97B27-CD8D-4E65-8F95-8536FA59D3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3615</TotalTime>
  <Words>1222</Words>
  <Application>Microsoft Office PowerPoint</Application>
  <PresentationFormat>A4 210 x 297 mm</PresentationFormat>
  <Paragraphs>116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BIZ UDPゴシック</vt:lpstr>
      <vt:lpstr>Meiryo UI</vt:lpstr>
      <vt:lpstr>メイリオ</vt:lpstr>
      <vt:lpstr>游明朝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Yukie Ichihara</dc:creator>
  <cp:lastModifiedBy>ジェルコ　相馬</cp:lastModifiedBy>
  <cp:revision>84</cp:revision>
  <cp:lastPrinted>2026-03-19T02:27:18Z</cp:lastPrinted>
  <dcterms:created xsi:type="dcterms:W3CDTF">2025-06-30T14:04:05Z</dcterms:created>
  <dcterms:modified xsi:type="dcterms:W3CDTF">2026-03-19T02:28:56Z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0x01010035A90AC011D12A4E9EE518108EDEC9E2</vt:lpwstr>
  </property>
  <property fmtid="{D5CDD505-2E9C-101B-9397-08002B2CF9AE}" pid="3" name="MediaServiceImageTags">
    <vt:lpwstr/>
  </property>
</Properties>
</file>